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24" r:id="rId3"/>
    <p:sldId id="409" r:id="rId4"/>
    <p:sldId id="477" r:id="rId5"/>
    <p:sldId id="474" r:id="rId6"/>
    <p:sldId id="471" r:id="rId7"/>
    <p:sldId id="470" r:id="rId8"/>
    <p:sldId id="472" r:id="rId9"/>
    <p:sldId id="473" r:id="rId10"/>
    <p:sldId id="468" r:id="rId11"/>
    <p:sldId id="469" r:id="rId12"/>
    <p:sldId id="480" r:id="rId13"/>
    <p:sldId id="475" r:id="rId14"/>
    <p:sldId id="481" r:id="rId15"/>
    <p:sldId id="482" r:id="rId16"/>
    <p:sldId id="466" r:id="rId17"/>
    <p:sldId id="467" r:id="rId18"/>
    <p:sldId id="478" r:id="rId19"/>
    <p:sldId id="483" r:id="rId20"/>
    <p:sldId id="479" r:id="rId21"/>
    <p:sldId id="4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398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AC40B-ABDF-41D2-AC2B-80A10D57F81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FC5DF-E363-4184-8B6B-D91B4671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2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34C0-60E9-03DA-092F-8C49C6F0D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290CD-2A9E-4EA1-EAD5-140BF3E11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16086-730D-F41F-7F11-7C1DF20A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6FC4-1BED-4940-A530-D5D98B166C19}" type="datetime1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46757-4804-43BB-DC76-D37753DA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30D79-63E3-5B61-958A-096AC637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016-9880-4FA8-8D68-7CE9D8C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3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65A9-3D05-4F9B-B8D5-FB66B1A3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C9E5-7B53-BDFD-6DF3-A6343DED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37DD-128E-14BF-B7BA-F6B0AEA5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DC32-F258-461F-8C16-D1371FA8DDD7}" type="datetime1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015B7-F031-06C5-B8B5-E7FFA484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D157E-DF1D-9884-78EB-57A4C3D6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016-9880-4FA8-8D68-7CE9D8C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6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E81DF-22BD-647F-D638-D75C62D5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7CDE0-E7F5-B1F8-CCF8-002BE3974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F020B-6B00-2987-602B-09ABECCBF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33F9-8B75-451E-A8B8-D795F7C8CF75}" type="datetime1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34AA6-58EC-6F1B-9780-1718C94FD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A201-725D-BBD3-1A96-4F7CB4519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3A016-9880-4FA8-8D68-7CE9D8C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" TargetMode="External"/><Relationship Id="rId2" Type="http://schemas.openxmlformats.org/officeDocument/2006/relationships/hyperlink" Target="https://paperswithcod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setsearch.research.google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.m.Ayyoubzadeh@gmail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2BA6-D017-1DDF-16C0-4B4FA3A35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Artificial Intelligence in the Diagnosis of Common Cancers in Women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5E043-6D39-21DB-36F2-9C11C792A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2598"/>
            <a:ext cx="9144000" cy="1655762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Seyed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Mohammad Ayyoubzadeh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PhD in Medical Informatics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Tehran University of Medical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3F5F1-5786-D161-636B-12DE3F70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016-9880-4FA8-8D68-7CE9D8C6C374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A427D53-22D4-C9E6-F519-D546E5E610D6}"/>
              </a:ext>
            </a:extLst>
          </p:cNvPr>
          <p:cNvSpPr txBox="1">
            <a:spLocks/>
          </p:cNvSpPr>
          <p:nvPr/>
        </p:nvSpPr>
        <p:spPr>
          <a:xfrm>
            <a:off x="1442720" y="206693"/>
            <a:ext cx="9144000" cy="48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ernadette Rough" pitchFamily="50" charset="0"/>
              </a:rPr>
              <a:t>In the name of God</a:t>
            </a:r>
          </a:p>
        </p:txBody>
      </p:sp>
    </p:spTree>
    <p:extLst>
      <p:ext uri="{BB962C8B-B14F-4D97-AF65-F5344CB8AC3E}">
        <p14:creationId xmlns:p14="http://schemas.microsoft.com/office/powerpoint/2010/main" val="289267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086538-7971-B64F-12E2-7ADB20FE2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17" y="0"/>
            <a:ext cx="9530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0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04C09B-1B19-D05C-75D3-7814110E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3774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58F834-7F1B-2EFA-AEA9-9E9D40D51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596" y="0"/>
            <a:ext cx="3868855" cy="3107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937D1-73BF-7774-629B-C90E0BE14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513" y="3840546"/>
            <a:ext cx="3480969" cy="29270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B8A4AF-408E-44C9-1919-FD582B3A0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746" y="4468305"/>
            <a:ext cx="4361214" cy="235663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0A19AE5-68B2-565A-7973-E3172715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519" y="251174"/>
            <a:ext cx="2448907" cy="70201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Screening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31555C1-4DE9-8AE7-D4CC-011AAC026DDA}"/>
              </a:ext>
            </a:extLst>
          </p:cNvPr>
          <p:cNvSpPr txBox="1">
            <a:spLocks/>
          </p:cNvSpPr>
          <p:nvPr/>
        </p:nvSpPr>
        <p:spPr>
          <a:xfrm>
            <a:off x="4337745" y="3048105"/>
            <a:ext cx="5038834" cy="702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Machine learning or deep learning?</a:t>
            </a:r>
          </a:p>
        </p:txBody>
      </p:sp>
    </p:spTree>
    <p:extLst>
      <p:ext uri="{BB962C8B-B14F-4D97-AF65-F5344CB8AC3E}">
        <p14:creationId xmlns:p14="http://schemas.microsoft.com/office/powerpoint/2010/main" val="400221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graph&#10;&#10;Description automatically generated">
            <a:extLst>
              <a:ext uri="{FF2B5EF4-FFF2-40B4-BE49-F238E27FC236}">
                <a16:creationId xmlns:a16="http://schemas.microsoft.com/office/drawing/2014/main" id="{B01604D0-300E-B670-5FB8-E1EEC77EA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42" y="180975"/>
            <a:ext cx="5810250" cy="3248025"/>
          </a:xfrm>
          <a:prstGeom prst="rect">
            <a:avLst/>
          </a:prstGeom>
        </p:spPr>
      </p:pic>
      <p:pic>
        <p:nvPicPr>
          <p:cNvPr id="8" name="Picture 7" descr="A diagram of machine learning&#10;&#10;Description automatically generated">
            <a:extLst>
              <a:ext uri="{FF2B5EF4-FFF2-40B4-BE49-F238E27FC236}">
                <a16:creationId xmlns:a16="http://schemas.microsoft.com/office/drawing/2014/main" id="{6B860F52-79D7-4624-E0D2-C9390C86E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" y="0"/>
            <a:ext cx="2743200" cy="1942088"/>
          </a:xfrm>
          <a:prstGeom prst="rect">
            <a:avLst/>
          </a:prstGeom>
        </p:spPr>
      </p:pic>
      <p:pic>
        <p:nvPicPr>
          <p:cNvPr id="10" name="Picture 9" descr="A diagram of a model&#10;&#10;Description automatically generated">
            <a:extLst>
              <a:ext uri="{FF2B5EF4-FFF2-40B4-BE49-F238E27FC236}">
                <a16:creationId xmlns:a16="http://schemas.microsoft.com/office/drawing/2014/main" id="{AC73F4A8-3C5C-61A3-D44A-E0020C1B7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88168"/>
            <a:ext cx="5486400" cy="28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2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network&#10;&#10;Description automatically generated">
            <a:extLst>
              <a:ext uri="{FF2B5EF4-FFF2-40B4-BE49-F238E27FC236}">
                <a16:creationId xmlns:a16="http://schemas.microsoft.com/office/drawing/2014/main" id="{BAC024C9-ED02-15D0-7A9F-08E7FAA7C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216"/>
            <a:ext cx="12192000" cy="49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2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machine&#10;&#10;Description automatically generated">
            <a:extLst>
              <a:ext uri="{FF2B5EF4-FFF2-40B4-BE49-F238E27FC236}">
                <a16:creationId xmlns:a16="http://schemas.microsoft.com/office/drawing/2014/main" id="{3E60A185-6B10-308A-C757-CA7FC8E95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10037"/>
            <a:ext cx="4572000" cy="403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0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B572B7-A317-F4E2-897A-79D570584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" y="0"/>
            <a:ext cx="11542565" cy="67325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FBDBCC-84C0-929F-617A-517150028A4E}"/>
              </a:ext>
            </a:extLst>
          </p:cNvPr>
          <p:cNvSpPr txBox="1"/>
          <p:nvPr/>
        </p:nvSpPr>
        <p:spPr>
          <a:xfrm>
            <a:off x="4037908" y="841956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Breast Cancer Diagnosis Deep Learning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8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2F6D-C3C3-A95C-A9E4-3D955588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ProFound</a:t>
            </a:r>
            <a:r>
              <a:rPr lang="en-US" b="1" dirty="0"/>
              <a:t> Breast Health Suite</a:t>
            </a:r>
          </a:p>
        </p:txBody>
      </p:sp>
      <p:pic>
        <p:nvPicPr>
          <p:cNvPr id="6" name="Content Placeholder 5" descr="A person looking at a computer screen&#10;&#10;Description automatically generated">
            <a:extLst>
              <a:ext uri="{FF2B5EF4-FFF2-40B4-BE49-F238E27FC236}">
                <a16:creationId xmlns:a16="http://schemas.microsoft.com/office/drawing/2014/main" id="{7992FBE6-9C4E-58F3-8307-BCF195272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11CE6-C3EB-BF08-4CCF-C9165BC1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016-9880-4FA8-8D68-7CE9D8C6C3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76B6-7F9B-A7DF-2014-CA678949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سامانه هوشمند کمک تشخیصی سرطان پستان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623E2-9506-E358-49E9-906F9156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016-9880-4FA8-8D68-7CE9D8C6C374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67DF41-4505-97B1-25B8-FD40B943A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81" y="2221875"/>
            <a:ext cx="5756841" cy="32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6FB8B-3E3A-3D57-BD8E-41DE4DABB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6" y="2531518"/>
            <a:ext cx="5757545" cy="2672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BCD60C-7BD9-326E-F52E-D3EFE44135BE}"/>
              </a:ext>
            </a:extLst>
          </p:cNvPr>
          <p:cNvSpPr txBox="1"/>
          <p:nvPr/>
        </p:nvSpPr>
        <p:spPr>
          <a:xfrm>
            <a:off x="7680960" y="5792645"/>
            <a:ext cx="116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Grad-CAM</a:t>
            </a:r>
          </a:p>
        </p:txBody>
      </p:sp>
    </p:spTree>
    <p:extLst>
      <p:ext uri="{BB962C8B-B14F-4D97-AF65-F5344CB8AC3E}">
        <p14:creationId xmlns:p14="http://schemas.microsoft.com/office/powerpoint/2010/main" val="404192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test&#10;&#10;Description automatically generated with medium confidence">
            <a:extLst>
              <a:ext uri="{FF2B5EF4-FFF2-40B4-BE49-F238E27FC236}">
                <a16:creationId xmlns:a16="http://schemas.microsoft.com/office/drawing/2014/main" id="{AC0233CC-7F68-F63A-5E1F-5A4042243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3" y="28575"/>
            <a:ext cx="5514975" cy="3400425"/>
          </a:xfrm>
          <a:prstGeom prst="rect">
            <a:avLst/>
          </a:prstGeom>
        </p:spPr>
      </p:pic>
      <p:pic>
        <p:nvPicPr>
          <p:cNvPr id="7" name="Picture 6" descr="A collage of cells with white text&#10;&#10;Description automatically generated">
            <a:extLst>
              <a:ext uri="{FF2B5EF4-FFF2-40B4-BE49-F238E27FC236}">
                <a16:creationId xmlns:a16="http://schemas.microsoft.com/office/drawing/2014/main" id="{A226951B-0832-8546-0F1C-29688FA84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18" y="3739775"/>
            <a:ext cx="60198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98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diagram of a machine learning&#10;&#10;Description automatically generated">
            <a:extLst>
              <a:ext uri="{FF2B5EF4-FFF2-40B4-BE49-F238E27FC236}">
                <a16:creationId xmlns:a16="http://schemas.microsoft.com/office/drawing/2014/main" id="{9748B9B2-96D9-A2C3-2C3E-14FEC43B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7025"/>
            <a:ext cx="4854633" cy="36409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898E3C0-FFD0-040F-4301-967E9FA75553}"/>
              </a:ext>
            </a:extLst>
          </p:cNvPr>
          <p:cNvGrpSpPr/>
          <p:nvPr/>
        </p:nvGrpSpPr>
        <p:grpSpPr>
          <a:xfrm>
            <a:off x="6475819" y="436997"/>
            <a:ext cx="4108422" cy="3835746"/>
            <a:chOff x="3838546" y="461935"/>
            <a:chExt cx="4108422" cy="383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28E6C9-D8CA-E5F7-573D-E4A40122A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99"/>
            <a:stretch/>
          </p:blipFill>
          <p:spPr bwMode="auto">
            <a:xfrm>
              <a:off x="3838546" y="461935"/>
              <a:ext cx="4108422" cy="383574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8BE14C-A4AD-6F0C-733E-21555057EB98}"/>
                </a:ext>
              </a:extLst>
            </p:cNvPr>
            <p:cNvSpPr/>
            <p:nvPr/>
          </p:nvSpPr>
          <p:spPr>
            <a:xfrm>
              <a:off x="7365076" y="997527"/>
              <a:ext cx="490451" cy="8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D960900-EA21-40FE-EA67-8DA30309D4BA}"/>
              </a:ext>
            </a:extLst>
          </p:cNvPr>
          <p:cNvSpPr/>
          <p:nvPr/>
        </p:nvSpPr>
        <p:spPr>
          <a:xfrm>
            <a:off x="7142770" y="3577754"/>
            <a:ext cx="656706" cy="299258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289661-635C-6956-445D-A75C7EC0C9AA}"/>
              </a:ext>
            </a:extLst>
          </p:cNvPr>
          <p:cNvSpPr/>
          <p:nvPr/>
        </p:nvSpPr>
        <p:spPr>
          <a:xfrm>
            <a:off x="6577506" y="1221971"/>
            <a:ext cx="1970116" cy="1230283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286254C0-37BD-179F-B426-4BAD809D64FB}"/>
              </a:ext>
            </a:extLst>
          </p:cNvPr>
          <p:cNvCxnSpPr>
            <a:cxnSpLocks/>
            <a:stCxn id="10" idx="2"/>
          </p:cNvCxnSpPr>
          <p:nvPr/>
        </p:nvCxnSpPr>
        <p:spPr>
          <a:xfrm rot="10800000" flipH="1" flipV="1">
            <a:off x="6577505" y="1837113"/>
            <a:ext cx="430123" cy="806334"/>
          </a:xfrm>
          <a:prstGeom prst="curvedConnector4">
            <a:avLst>
              <a:gd name="adj1" fmla="val -53148"/>
              <a:gd name="adj2" fmla="val 88144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38BA484-059F-2327-0AD4-A48D1F4F5433}"/>
              </a:ext>
            </a:extLst>
          </p:cNvPr>
          <p:cNvSpPr/>
          <p:nvPr/>
        </p:nvSpPr>
        <p:spPr>
          <a:xfrm>
            <a:off x="6384523" y="2536258"/>
            <a:ext cx="4199718" cy="975870"/>
          </a:xfrm>
          <a:prstGeom prst="ellipse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FAACCF24-87CE-EB0C-8242-9657777AA15D}"/>
              </a:ext>
            </a:extLst>
          </p:cNvPr>
          <p:cNvCxnSpPr>
            <a:cxnSpLocks/>
            <a:stCxn id="10" idx="2"/>
          </p:cNvCxnSpPr>
          <p:nvPr/>
        </p:nvCxnSpPr>
        <p:spPr>
          <a:xfrm rot="10800000" flipH="1" flipV="1">
            <a:off x="6577506" y="1837113"/>
            <a:ext cx="565264" cy="1890270"/>
          </a:xfrm>
          <a:prstGeom prst="curvedConnector4">
            <a:avLst>
              <a:gd name="adj1" fmla="val -238971"/>
              <a:gd name="adj2" fmla="val 97494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31A3AAD-4D32-A46E-D018-9372725EFC3D}"/>
              </a:ext>
            </a:extLst>
          </p:cNvPr>
          <p:cNvSpPr/>
          <p:nvPr/>
        </p:nvSpPr>
        <p:spPr>
          <a:xfrm>
            <a:off x="2185421" y="5897920"/>
            <a:ext cx="2495149" cy="655361"/>
          </a:xfrm>
          <a:prstGeom prst="ellipse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FC6F46-1EFF-9075-2B1E-873208DEA05B}"/>
              </a:ext>
            </a:extLst>
          </p:cNvPr>
          <p:cNvSpPr/>
          <p:nvPr/>
        </p:nvSpPr>
        <p:spPr>
          <a:xfrm>
            <a:off x="2322985" y="5351383"/>
            <a:ext cx="1989275" cy="463409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9436-461F-EC81-7524-5D1209A2A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Quick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B50AD-1D19-1C06-CD80-F0C50DBEA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How familiar are you with AI tools?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1: Beginner (never used AI tools).</a:t>
            </a:r>
          </a:p>
          <a:p>
            <a:pPr marL="0" indent="0">
              <a:buNone/>
            </a:pPr>
            <a:r>
              <a:rPr lang="en-US" dirty="0"/>
              <a:t>2: Intermediate (some exposure).</a:t>
            </a:r>
          </a:p>
          <a:p>
            <a:pPr marL="0" indent="0">
              <a:buNone/>
            </a:pPr>
            <a:r>
              <a:rPr lang="en-US" dirty="0"/>
              <a:t>3: Advanced (actively use AI tools).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59EE9-8A7F-A3B1-65BA-7F7D0041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016-9880-4FA8-8D68-7CE9D8C6C3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08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19FA-B027-5C4E-4327-30F97703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C174A-1A7D-36BD-F166-69094188C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paperswithcode.com</a:t>
            </a: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www.kaggle.com</a:t>
            </a:r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datasetsearch.research.google.com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ED6A1-5CF2-E6DD-2408-A327CFCF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016-9880-4FA8-8D68-7CE9D8C6C3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7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D950-3154-60D8-16C3-70DA8B46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6B3EE-E843-3F0F-FC6B-8EFB0EF05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6DA2C-A4CA-9BC3-3590-5A597FD4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016-9880-4FA8-8D68-7CE9D8C6C374}" type="slidenum">
              <a:rPr lang="en-US" smtClean="0"/>
              <a:t>21</a:t>
            </a:fld>
            <a:endParaRPr lang="en-US"/>
          </a:p>
        </p:txBody>
      </p:sp>
      <p:pic>
        <p:nvPicPr>
          <p:cNvPr id="122882" name="Picture 2">
            <a:extLst>
              <a:ext uri="{FF2B5EF4-FFF2-40B4-BE49-F238E27FC236}">
                <a16:creationId xmlns:a16="http://schemas.microsoft.com/office/drawing/2014/main" id="{0C3716AD-1B3B-764A-0150-F65E8E24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4BBF25-CCF4-46FB-4522-72BFB12CE6F1}"/>
              </a:ext>
            </a:extLst>
          </p:cNvPr>
          <p:cNvSpPr/>
          <p:nvPr/>
        </p:nvSpPr>
        <p:spPr>
          <a:xfrm>
            <a:off x="5049520" y="3525520"/>
            <a:ext cx="6837680" cy="74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B524A7-D1A3-53E2-2DD7-33600BFF845C}"/>
              </a:ext>
            </a:extLst>
          </p:cNvPr>
          <p:cNvSpPr txBox="1">
            <a:spLocks/>
          </p:cNvSpPr>
          <p:nvPr/>
        </p:nvSpPr>
        <p:spPr>
          <a:xfrm>
            <a:off x="5673970" y="3913107"/>
            <a:ext cx="567983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Seyed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Mohammad Ayyoubzadeh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PhD in Medical Informatics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Tehran University of Medical Sciences</a:t>
            </a:r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S.M.Ayyoubzadeh@gmail.com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+98 912 7974887</a:t>
            </a:r>
          </a:p>
        </p:txBody>
      </p:sp>
    </p:spTree>
    <p:extLst>
      <p:ext uri="{BB962C8B-B14F-4D97-AF65-F5344CB8AC3E}">
        <p14:creationId xmlns:p14="http://schemas.microsoft.com/office/powerpoint/2010/main" val="3274628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5E4B-8B0F-6B44-B516-716E4E28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55528-2091-BBA1-0ABB-9B7863F2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Artificial intelligence (AI) is transforming the diagnosis of common cancers in women, including:</a:t>
            </a:r>
          </a:p>
          <a:p>
            <a:r>
              <a:rPr lang="en-US" dirty="0"/>
              <a:t>Breast</a:t>
            </a:r>
          </a:p>
          <a:p>
            <a:r>
              <a:rPr lang="en-US" dirty="0"/>
              <a:t>Cervical</a:t>
            </a:r>
          </a:p>
          <a:p>
            <a:r>
              <a:rPr lang="en-US" dirty="0"/>
              <a:t>Ovarian</a:t>
            </a:r>
          </a:p>
          <a:p>
            <a:r>
              <a:rPr lang="en-US" dirty="0"/>
              <a:t>Endometrial</a:t>
            </a:r>
          </a:p>
          <a:p>
            <a:r>
              <a:rPr lang="en-US" dirty="0"/>
              <a:t>Lung cancers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97C2C-B32A-7D8F-D50B-54FDA1CE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016-9880-4FA8-8D68-7CE9D8C6C3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7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machine learning&#10;&#10;Description automatically generated">
            <a:extLst>
              <a:ext uri="{FF2B5EF4-FFF2-40B4-BE49-F238E27FC236}">
                <a16:creationId xmlns:a16="http://schemas.microsoft.com/office/drawing/2014/main" id="{AB1E5534-E503-1CB5-135A-B7141C91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2" y="328612"/>
            <a:ext cx="601027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4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B5979-91E2-62B5-197F-6E25CD607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machine learning&#10;&#10;Description automatically generated">
            <a:extLst>
              <a:ext uri="{FF2B5EF4-FFF2-40B4-BE49-F238E27FC236}">
                <a16:creationId xmlns:a16="http://schemas.microsoft.com/office/drawing/2014/main" id="{50547483-FDBF-3CE6-FACE-EB5DE5502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/>
          <a:stretch/>
        </p:blipFill>
        <p:spPr>
          <a:xfrm>
            <a:off x="2168165" y="406972"/>
            <a:ext cx="6559337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01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33FD37-87EE-2E95-DD39-7B5BFD869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92" y="1986373"/>
            <a:ext cx="7265025" cy="28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9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91A3BF-E34E-4A73-A42F-E25B4359D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111" y="0"/>
            <a:ext cx="8685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5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F536E4-0B54-341A-E935-DFFB7C5ED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465" y="0"/>
            <a:ext cx="7951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93950B-7B58-4E60-D695-11F643EAD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1961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973913-9CD8-6160-D1C6-9B16D4E9A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427" y="2444816"/>
            <a:ext cx="9316750" cy="16290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1C3569-AE10-0787-2932-478357D43047}"/>
              </a:ext>
            </a:extLst>
          </p:cNvPr>
          <p:cNvSpPr txBox="1">
            <a:spLocks/>
          </p:cNvSpPr>
          <p:nvPr/>
        </p:nvSpPr>
        <p:spPr>
          <a:xfrm>
            <a:off x="6392336" y="4669515"/>
            <a:ext cx="5038834" cy="702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Machine learning or deep learning?</a:t>
            </a:r>
          </a:p>
        </p:txBody>
      </p:sp>
    </p:spTree>
    <p:extLst>
      <p:ext uri="{BB962C8B-B14F-4D97-AF65-F5344CB8AC3E}">
        <p14:creationId xmlns:p14="http://schemas.microsoft.com/office/powerpoint/2010/main" val="127481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6687</TotalTime>
  <Words>150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 Titr</vt:lpstr>
      <vt:lpstr>Bernadette Rough</vt:lpstr>
      <vt:lpstr>Calibri</vt:lpstr>
      <vt:lpstr>Calibri Light</vt:lpstr>
      <vt:lpstr>Office Theme</vt:lpstr>
      <vt:lpstr>Artificial Intelligence in the Diagnosis of Common Cancers in Women</vt:lpstr>
      <vt:lpstr>Quick poll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Screening</vt:lpstr>
      <vt:lpstr>PowerPoint Presentation</vt:lpstr>
      <vt:lpstr>PowerPoint Presentation</vt:lpstr>
      <vt:lpstr>PowerPoint Presentation</vt:lpstr>
      <vt:lpstr>PowerPoint Presentation</vt:lpstr>
      <vt:lpstr>ProFound Breast Health Suite</vt:lpstr>
      <vt:lpstr>سامانه هوشمند کمک تشخیصی سرطان پستان</vt:lpstr>
      <vt:lpstr>PowerPoint Presentation</vt:lpstr>
      <vt:lpstr>PowerPoint Presentation</vt:lpstr>
      <vt:lpstr>Datasets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the Diagnosis of Common Cancers in Women</dc:title>
  <dc:creator>SMA</dc:creator>
  <cp:lastModifiedBy>user</cp:lastModifiedBy>
  <cp:revision>132</cp:revision>
  <dcterms:created xsi:type="dcterms:W3CDTF">2024-07-20T04:39:29Z</dcterms:created>
  <dcterms:modified xsi:type="dcterms:W3CDTF">2025-02-02T06:04:56Z</dcterms:modified>
</cp:coreProperties>
</file>